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8" r:id="rId2"/>
    <p:sldId id="275" r:id="rId3"/>
    <p:sldId id="262" r:id="rId4"/>
    <p:sldId id="264" r:id="rId5"/>
    <p:sldId id="276" r:id="rId6"/>
    <p:sldId id="266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88A"/>
    <a:srgbClr val="2122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1613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98744-C200-4D01-89D1-C69E335398CF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7ADD59-2769-41AC-9C28-04B902770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181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BE05B3-43E1-7153-7166-60B5AB82CC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E6DA6F-7435-A596-0AB7-89D17A580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154B39-541A-3DA2-AFC9-9C97D34D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53248-A610-82CF-1C02-539C7E2F7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095C0A-D7E6-B519-2404-B323D6DF1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846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A6C418-9287-2865-4C57-4541DBE20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A5D66E-58FA-3729-9A5F-341240493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54D3F2-C2AB-5E61-FA03-4E28F6105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B5C8D5-9492-31BE-6B14-649308CB0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DAA6A8-DF10-B36C-1882-D1CA3D8F4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408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F96D8C-F702-D7AB-0FCC-4552B17E5E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25FBBC3-40FB-6FE0-47DF-E6888BD9A3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3B95D9-E561-3E43-F2BB-8B43C48BE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C40FF5-451B-D07C-BA3E-A12E055D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18A934-60F1-E3D5-DD17-535CF5244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324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B7465-CA43-B54C-AE0A-2DD17BF4E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E3CF28-D068-96F9-0F16-2AB1830CE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517DB-C56E-E304-65DF-CF594E406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94B6F6-3D90-E7EB-C584-33E21A0CC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F5B9E9-EB7D-664E-068C-0CE993B25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140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40F9A4-65E2-B7DD-58B8-F6EEA4EE4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633C59-EBA5-3D02-A5BF-8819740BB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4BAE04-B515-D816-5F4A-2B075DA1A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77DDC8-C72E-95F5-3C03-992413EDE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4143C0-F460-4F93-04C0-20C7EE2E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269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A5E5DD-4EBE-146D-1557-480EE3AE9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57AF6B-85C0-CB10-2385-429E3E847E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466D5B-B87F-8E20-5868-470E5176EC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F9F12-6DDA-DEED-29B7-98175036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D9E555-980A-7460-8BC3-1384B1E45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A9B48A-2275-76F1-4D8F-D3FE9174C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31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03534-C7DB-C56B-787A-93DF6C57D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C8439E-327F-B6AD-FB14-894A3F450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AAE1F2-8B2F-00A3-59D2-F04AEAD7B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F96E1CF-5E4C-B66E-20A3-A485C85FD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A374977-4949-45C9-84D9-1DFCF3B6C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801B0B3-2664-9144-F22D-7B002C5DD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0C60B81-DFA0-E251-B9D6-6509A098D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A7B4FEC-FA13-D8F7-3EBA-FF1F06F8D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183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0902A7-3E4C-B9DB-6E74-DDA3622B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327246-EFA9-E66E-982C-87FBB51D6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319F041-117E-F2D1-C70D-D542DCE0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E2E7FC-27E1-DD60-0096-3E07D3FCC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8875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77D2AEC-9CA2-BB2D-ADA3-12070A6B7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81887F-F3DA-B6C0-58F2-A8DC463D3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2CF6F19-EB03-5BF3-0F59-E7F5AF896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66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5B567-5433-55C6-E156-C4AC71D6E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025EE6-2D5D-FEF8-C212-C89A20D56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ED17ED3-56D3-82B4-83DA-CC25B5DF7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E24105-BAAC-EA51-C17F-FE0CBC7DE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3927FF-EFCC-159A-2EEB-14132940E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F3B9FB-E17A-6EB3-A94C-1A7A9E42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71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1650E-D530-2B3A-3EE9-EA44AE871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D5FBD2E-3DCC-CCD7-A7CC-970D46099D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A4DC62-BF45-CDAB-F331-38A359D67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FBA944-F76E-9C28-5046-7C37E5BF1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65A22B-2B2F-416A-FE5F-99B252058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9A1A61-4743-B48C-20A6-2E7CE3BBE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70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27CF7D0-26C6-6FE2-D568-3CE21C7B4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0BA65B-8DB6-386F-AAC4-081787848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1D7DCC-673D-846C-BC4F-003CD7C0D1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A7C66A-3D27-99A2-2689-78C206088F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98B4CD-7386-FF1B-5190-E4AED9315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870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EE7264-9A0E-E4B3-E96E-0CD8E3F2D426}"/>
              </a:ext>
            </a:extLst>
          </p:cNvPr>
          <p:cNvGrpSpPr/>
          <p:nvPr/>
        </p:nvGrpSpPr>
        <p:grpSpPr>
          <a:xfrm>
            <a:off x="-3402684" y="-3047588"/>
            <a:ext cx="8035903" cy="10685624"/>
            <a:chOff x="-2721182" y="-3893926"/>
            <a:chExt cx="8814483" cy="11720932"/>
          </a:xfrm>
        </p:grpSpPr>
        <p:pic>
          <p:nvPicPr>
            <p:cNvPr id="4" name="그림 3" descr="원, 정물 사진, 병, 시계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67BEF2E6-4C26-AB18-D6CA-AD56D6C70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721182" y="-3893926"/>
              <a:ext cx="8814483" cy="11720932"/>
            </a:xfrm>
            <a:prstGeom prst="rect">
              <a:avLst/>
            </a:prstGeom>
          </p:spPr>
        </p:pic>
        <p:pic>
          <p:nvPicPr>
            <p:cNvPr id="9" name="그림 8" descr="패션 액세서리, 액세서리, 보석류, 블링블링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BD119D8B-D364-653D-95A2-A0DCE5B88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167" t="33778" b="34000"/>
            <a:stretch>
              <a:fillRect/>
            </a:stretch>
          </p:blipFill>
          <p:spPr>
            <a:xfrm>
              <a:off x="393540" y="2568532"/>
              <a:ext cx="3773347" cy="1624762"/>
            </a:xfrm>
            <a:prstGeom prst="rect">
              <a:avLst/>
            </a:prstGeom>
          </p:spPr>
        </p:pic>
        <p:pic>
          <p:nvPicPr>
            <p:cNvPr id="11" name="그림 10" descr="어둠, 밤, 달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52B8F78E-2BC9-5391-8480-EF658B82B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806" t="36000" r="41972" b="42667"/>
            <a:stretch>
              <a:fillRect/>
            </a:stretch>
          </p:blipFill>
          <p:spPr>
            <a:xfrm>
              <a:off x="1279868" y="2794050"/>
              <a:ext cx="750949" cy="987550"/>
            </a:xfrm>
            <a:prstGeom prst="rect">
              <a:avLst/>
            </a:prstGeom>
          </p:spPr>
        </p:pic>
        <p:pic>
          <p:nvPicPr>
            <p:cNvPr id="5" name="그림 4" descr="블랙, 어둠, 흑백, 스크린샷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46EB8D58-3B89-7EC8-ACDD-86D9F4276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889" t="16000" r="45111" b="71111"/>
            <a:stretch>
              <a:fillRect/>
            </a:stretch>
          </p:blipFill>
          <p:spPr>
            <a:xfrm>
              <a:off x="1430258" y="1684740"/>
              <a:ext cx="500005" cy="644451"/>
            </a:xfrm>
            <a:prstGeom prst="rect">
              <a:avLst/>
            </a:prstGeom>
          </p:spPr>
        </p:pic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D3D81049-21A9-F163-8740-23BC008179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3973"/>
            <a:ext cx="12192000" cy="984738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8E10C68E-FBBD-4102-2871-2668390C27C4}"/>
              </a:ext>
            </a:extLst>
          </p:cNvPr>
          <p:cNvGrpSpPr/>
          <p:nvPr/>
        </p:nvGrpSpPr>
        <p:grpSpPr>
          <a:xfrm>
            <a:off x="-374241" y="-541004"/>
            <a:ext cx="12566240" cy="1250363"/>
            <a:chOff x="-374241" y="-541004"/>
            <a:chExt cx="12566240" cy="1250363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12ADCCED-8F01-99FC-645C-EF23B509F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1822" y="0"/>
              <a:ext cx="5710177" cy="461207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E0C2100-2EC9-15BC-42E0-D05FE06C8FEB}"/>
                </a:ext>
              </a:extLst>
            </p:cNvPr>
            <p:cNvSpPr/>
            <p:nvPr/>
          </p:nvSpPr>
          <p:spPr>
            <a:xfrm>
              <a:off x="-1" y="0"/>
              <a:ext cx="9676435" cy="462987"/>
            </a:xfrm>
            <a:prstGeom prst="rect">
              <a:avLst/>
            </a:prstGeom>
            <a:solidFill>
              <a:srgbClr val="12121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 descr="흐릿한, 블랙, 흑백, 흑백 사진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BE0BD9B9-377D-31DE-738C-D15F134DB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420232" flipH="1">
              <a:off x="-374241" y="-541004"/>
              <a:ext cx="2222867" cy="1250363"/>
            </a:xfrm>
            <a:prstGeom prst="rect">
              <a:avLst/>
            </a:prstGeom>
            <a:effectLst>
              <a:softEdge rad="139700"/>
            </a:effectLst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F7B00451-8D6F-7B9E-2CC2-1733CD7A2376}"/>
              </a:ext>
            </a:extLst>
          </p:cNvPr>
          <p:cNvGrpSpPr/>
          <p:nvPr/>
        </p:nvGrpSpPr>
        <p:grpSpPr>
          <a:xfrm>
            <a:off x="6888480" y="4414751"/>
            <a:ext cx="1076960" cy="1076960"/>
            <a:chOff x="5173980" y="4061460"/>
            <a:chExt cx="1076960" cy="1076960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C83D4F6C-77B4-55E8-D4F7-828AB5F8AABB}"/>
                </a:ext>
              </a:extLst>
            </p:cNvPr>
            <p:cNvSpPr/>
            <p:nvPr/>
          </p:nvSpPr>
          <p:spPr>
            <a:xfrm>
              <a:off x="5582920" y="4470400"/>
              <a:ext cx="259080" cy="25908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0" name="그림 49" descr="원, 예술, 상징, 디자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564A1969-9184-4C06-8975-404D63AC20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31" t="5451" r="6152" b="6631"/>
            <a:stretch>
              <a:fillRect/>
            </a:stretch>
          </p:blipFill>
          <p:spPr>
            <a:xfrm>
              <a:off x="5173980" y="4061460"/>
              <a:ext cx="1076960" cy="1076960"/>
            </a:xfrm>
            <a:prstGeom prst="rect">
              <a:avLst/>
            </a:prstGeom>
            <a:effectLst/>
          </p:spPr>
        </p:pic>
      </p:grpSp>
    </p:spTree>
    <p:extLst>
      <p:ext uri="{BB962C8B-B14F-4D97-AF65-F5344CB8AC3E}">
        <p14:creationId xmlns:p14="http://schemas.microsoft.com/office/powerpoint/2010/main" val="1981185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5B78F025-7799-CDA7-70BA-028FCBA2CFF7}"/>
              </a:ext>
            </a:extLst>
          </p:cNvPr>
          <p:cNvGrpSpPr/>
          <p:nvPr/>
        </p:nvGrpSpPr>
        <p:grpSpPr>
          <a:xfrm>
            <a:off x="346419" y="314850"/>
            <a:ext cx="3286337" cy="6228300"/>
            <a:chOff x="1063392" y="314850"/>
            <a:chExt cx="3286337" cy="6228300"/>
          </a:xfrm>
        </p:grpSpPr>
        <p:pic>
          <p:nvPicPr>
            <p:cNvPr id="4" name="그림 3" descr="의류, 의상 디자인, 덮개, 여성이(가) 표시된 사진&#10;&#10;자동 생성된 설명">
              <a:extLst>
                <a:ext uri="{FF2B5EF4-FFF2-40B4-BE49-F238E27FC236}">
                  <a16:creationId xmlns:a16="http://schemas.microsoft.com/office/drawing/2014/main" id="{6F0533AE-524C-C9C2-55CB-2284AF02A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466" b="97494" l="4665" r="48227">
                          <a14:foregroundMark x1="33655" y1="6912" x2="33655" y2="6912"/>
                          <a14:foregroundMark x1="31534" y1="5416" x2="30571" y2="14188"/>
                          <a14:foregroundMark x1="13184" y1="26839" x2="13184" y2="26839"/>
                          <a14:foregroundMark x1="13184" y1="26677" x2="12375" y2="26677"/>
                          <a14:foregroundMark x1="28643" y1="93169" x2="28643" y2="93169"/>
                          <a14:foregroundMark x1="30108" y1="93169" x2="30108" y2="93856"/>
                          <a14:foregroundMark x1="30108" y1="97534" x2="30108" y2="97534"/>
                          <a14:foregroundMark x1="46839" y1="46079" x2="46839" y2="46079"/>
                          <a14:foregroundMark x1="46993" y1="35772" x2="48265" y2="37793"/>
                          <a14:foregroundMark x1="9830" y1="27809" x2="9830" y2="27809"/>
                          <a14:foregroundMark x1="31611" y1="2587" x2="31611" y2="2587"/>
                          <a14:foregroundMark x1="48111" y1="46928" x2="48111" y2="46928"/>
                          <a14:foregroundMark x1="48111" y1="47575" x2="48111" y2="47575"/>
                          <a14:backgroundMark x1="13531" y1="2142" x2="3547" y2="14470"/>
                          <a14:backgroundMark x1="9715" y1="4891" x2="2429" y2="19563"/>
                          <a14:backgroundMark x1="12799" y1="5942" x2="5397" y2="17259"/>
                          <a14:backgroundMark x1="14572" y1="3274" x2="7941" y2="1778"/>
                          <a14:backgroundMark x1="11681" y1="1778" x2="16769" y2="7114"/>
                          <a14:backgroundMark x1="16769" y1="7114" x2="16769" y2="7114"/>
                          <a14:backgroundMark x1="16769" y1="3719" x2="10563" y2="8286"/>
                          <a14:backgroundMark x1="10563" y1="8286" x2="10563" y2="8286"/>
                          <a14:backgroundMark x1="5744" y1="7559" x2="3123" y2="20008"/>
                          <a14:backgroundMark x1="3123" y1="20008" x2="3123" y2="20008"/>
                          <a14:backgroundMark x1="18389" y1="16896" x2="9483" y2="20372"/>
                          <a14:backgroundMark x1="9483" y1="20372" x2="9483" y2="203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31" r="48336" b="1161"/>
            <a:stretch/>
          </p:blipFill>
          <p:spPr>
            <a:xfrm>
              <a:off x="1063392" y="314850"/>
              <a:ext cx="3286337" cy="6228300"/>
            </a:xfrm>
            <a:prstGeom prst="rect">
              <a:avLst/>
            </a:prstGeom>
            <a:effectLst>
              <a:softEdge rad="0"/>
            </a:effectLst>
          </p:spPr>
        </p:pic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B4F4A5CF-2D8B-45BD-6DA2-9EA060AF17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850" t="7311" r="22163" b="6423"/>
            <a:stretch/>
          </p:blipFill>
          <p:spPr bwMode="auto">
            <a:xfrm>
              <a:off x="1063392" y="410543"/>
              <a:ext cx="1299504" cy="1321909"/>
            </a:xfrm>
            <a:prstGeom prst="rect">
              <a:avLst/>
            </a:prstGeom>
            <a:noFill/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6">
            <a:extLst>
              <a:ext uri="{FF2B5EF4-FFF2-40B4-BE49-F238E27FC236}">
                <a16:creationId xmlns:a16="http://schemas.microsoft.com/office/drawing/2014/main" id="{3FBC1398-E88E-9E39-050D-3501C05A57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7311" r="22163" b="6423"/>
          <a:stretch/>
        </p:blipFill>
        <p:spPr bwMode="auto">
          <a:xfrm>
            <a:off x="11287288" y="3732171"/>
            <a:ext cx="1299504" cy="1321909"/>
          </a:xfrm>
          <a:prstGeom prst="rect">
            <a:avLst/>
          </a:prstGeom>
          <a:noFill/>
          <a:effectLst>
            <a:glow rad="12700">
              <a:schemeClr val="bg1">
                <a:alpha val="64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B08A210F-DE35-BABB-5A3D-88927192154C}"/>
              </a:ext>
            </a:extLst>
          </p:cNvPr>
          <p:cNvGrpSpPr/>
          <p:nvPr/>
        </p:nvGrpSpPr>
        <p:grpSpPr>
          <a:xfrm>
            <a:off x="4964011" y="2667473"/>
            <a:ext cx="1993814" cy="3723943"/>
            <a:chOff x="5717036" y="1919295"/>
            <a:chExt cx="1993814" cy="3723943"/>
          </a:xfrm>
        </p:grpSpPr>
        <p:pic>
          <p:nvPicPr>
            <p:cNvPr id="8" name="Picture 6" descr="스토리 핀 이미지">
              <a:extLst>
                <a:ext uri="{FF2B5EF4-FFF2-40B4-BE49-F238E27FC236}">
                  <a16:creationId xmlns:a16="http://schemas.microsoft.com/office/drawing/2014/main" id="{C0F676F4-B9A5-0E7F-054C-3744D24293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29" b="11571"/>
            <a:stretch/>
          </p:blipFill>
          <p:spPr bwMode="auto">
            <a:xfrm rot="16200000">
              <a:off x="5125093" y="3143614"/>
              <a:ext cx="3314346" cy="1684901"/>
            </a:xfrm>
            <a:prstGeom prst="cloud">
              <a:avLst/>
            </a:prstGeom>
            <a:noFill/>
            <a:effectLst>
              <a:softEdge rad="1524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그림 14" descr="의류, 의상 디자인, 덮개, 여성이(가) 표시된 사진&#10;&#10;자동 생성된 설명">
              <a:extLst>
                <a:ext uri="{FF2B5EF4-FFF2-40B4-BE49-F238E27FC236}">
                  <a16:creationId xmlns:a16="http://schemas.microsoft.com/office/drawing/2014/main" id="{6B788D52-10BC-6980-E5A2-407E4CFCC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466" b="97494" l="4665" r="48227">
                          <a14:foregroundMark x1="33655" y1="6912" x2="33655" y2="6912"/>
                          <a14:foregroundMark x1="31534" y1="5416" x2="30571" y2="14188"/>
                          <a14:foregroundMark x1="13184" y1="26839" x2="13184" y2="26839"/>
                          <a14:foregroundMark x1="13184" y1="26677" x2="12375" y2="26677"/>
                          <a14:foregroundMark x1="28643" y1="93169" x2="28643" y2="93169"/>
                          <a14:foregroundMark x1="30108" y1="93169" x2="30108" y2="93856"/>
                          <a14:foregroundMark x1="30108" y1="97534" x2="30108" y2="97534"/>
                          <a14:foregroundMark x1="46839" y1="46079" x2="46839" y2="46079"/>
                          <a14:foregroundMark x1="46993" y1="35772" x2="48265" y2="37793"/>
                          <a14:foregroundMark x1="9830" y1="27809" x2="9830" y2="27809"/>
                          <a14:foregroundMark x1="31611" y1="2587" x2="31611" y2="2587"/>
                          <a14:foregroundMark x1="48111" y1="46928" x2="48111" y2="46928"/>
                          <a14:foregroundMark x1="48111" y1="47575" x2="48111" y2="47575"/>
                          <a14:backgroundMark x1="13531" y1="2142" x2="3547" y2="14470"/>
                          <a14:backgroundMark x1="9715" y1="4891" x2="2429" y2="19563"/>
                          <a14:backgroundMark x1="12799" y1="5942" x2="5397" y2="17259"/>
                          <a14:backgroundMark x1="14572" y1="3274" x2="7941" y2="1778"/>
                          <a14:backgroundMark x1="11681" y1="1778" x2="16769" y2="7114"/>
                          <a14:backgroundMark x1="16769" y1="7114" x2="16769" y2="7114"/>
                          <a14:backgroundMark x1="16769" y1="3719" x2="10563" y2="8286"/>
                          <a14:backgroundMark x1="10563" y1="8286" x2="10563" y2="8286"/>
                          <a14:backgroundMark x1="5744" y1="7559" x2="3123" y2="20008"/>
                          <a14:backgroundMark x1="3123" y1="20008" x2="3123" y2="20008"/>
                          <a14:backgroundMark x1="18389" y1="16896" x2="9483" y2="20372"/>
                          <a14:backgroundMark x1="9483" y1="20372" x2="9483" y2="203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2" r="48336" b="1161"/>
            <a:stretch/>
          </p:blipFill>
          <p:spPr>
            <a:xfrm>
              <a:off x="5909833" y="2379366"/>
              <a:ext cx="1485217" cy="31141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0"/>
            </a:effectLst>
          </p:spPr>
        </p:pic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F45D54B8-0B0E-11ED-FE5E-A0B3DAF8C4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5402" y="2824030"/>
              <a:ext cx="1330935" cy="2365134"/>
            </a:xfrm>
            <a:prstGeom prst="rect">
              <a:avLst/>
            </a:prstGeom>
            <a:noFill/>
            <a:effectLst>
              <a:softEdge rad="3556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519D9853-9C69-040B-1097-1E0A548469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5754587" y="1881744"/>
              <a:ext cx="1918712" cy="1993814"/>
            </a:xfrm>
            <a:prstGeom prst="rect">
              <a:avLst/>
            </a:prstGeom>
            <a:noFill/>
            <a:effectLst>
              <a:softEdge rad="6731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6" descr="스토리 핀 이미지">
              <a:extLst>
                <a:ext uri="{FF2B5EF4-FFF2-40B4-BE49-F238E27FC236}">
                  <a16:creationId xmlns:a16="http://schemas.microsoft.com/office/drawing/2014/main" id="{23490AAA-8005-0D62-3397-892DED09D21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alphaModFix amt="2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29" b="11571"/>
            <a:stretch/>
          </p:blipFill>
          <p:spPr bwMode="auto">
            <a:xfrm>
              <a:off x="6098346" y="2430735"/>
              <a:ext cx="1203946" cy="1655962"/>
            </a:xfrm>
            <a:prstGeom prst="star5">
              <a:avLst/>
            </a:prstGeom>
            <a:noFill/>
            <a:effectLst>
              <a:softEdge rad="1143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6" descr="스토리 핀 이미지">
              <a:extLst>
                <a:ext uri="{FF2B5EF4-FFF2-40B4-BE49-F238E27FC236}">
                  <a16:creationId xmlns:a16="http://schemas.microsoft.com/office/drawing/2014/main" id="{1B73EE99-58ED-33DE-F63C-E2D5F2FB7AF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29" b="11571"/>
            <a:stretch/>
          </p:blipFill>
          <p:spPr bwMode="auto">
            <a:xfrm>
              <a:off x="6403350" y="3853111"/>
              <a:ext cx="1041410" cy="1082055"/>
            </a:xfrm>
            <a:prstGeom prst="cloud">
              <a:avLst/>
            </a:prstGeom>
            <a:noFill/>
            <a:effectLst>
              <a:softEdge rad="1524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6" name="Picture 6">
            <a:extLst>
              <a:ext uri="{FF2B5EF4-FFF2-40B4-BE49-F238E27FC236}">
                <a16:creationId xmlns:a16="http://schemas.microsoft.com/office/drawing/2014/main" id="{47C7570F-7F35-D242-8EA1-9A08E90E0E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0" t="7311" r="22163" b="6423"/>
          <a:stretch/>
        </p:blipFill>
        <p:spPr bwMode="auto">
          <a:xfrm>
            <a:off x="4969355" y="3178913"/>
            <a:ext cx="652511" cy="66376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8566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1687BF76-99E2-A6CA-DF60-5070FD86C153}"/>
              </a:ext>
            </a:extLst>
          </p:cNvPr>
          <p:cNvGrpSpPr/>
          <p:nvPr/>
        </p:nvGrpSpPr>
        <p:grpSpPr>
          <a:xfrm>
            <a:off x="172462" y="2664820"/>
            <a:ext cx="68400" cy="1528360"/>
            <a:chOff x="172462" y="2808076"/>
            <a:chExt cx="68400" cy="1528360"/>
          </a:xfrm>
        </p:grpSpPr>
        <p:sp>
          <p:nvSpPr>
            <p:cNvPr id="5" name="다이아몬드 4">
              <a:extLst>
                <a:ext uri="{FF2B5EF4-FFF2-40B4-BE49-F238E27FC236}">
                  <a16:creationId xmlns:a16="http://schemas.microsoft.com/office/drawing/2014/main" id="{E80E6E11-AF98-8342-53A1-A940D0D3BCBE}"/>
                </a:ext>
              </a:extLst>
            </p:cNvPr>
            <p:cNvSpPr/>
            <p:nvPr/>
          </p:nvSpPr>
          <p:spPr>
            <a:xfrm>
              <a:off x="172462" y="280807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다이아몬드 5">
              <a:extLst>
                <a:ext uri="{FF2B5EF4-FFF2-40B4-BE49-F238E27FC236}">
                  <a16:creationId xmlns:a16="http://schemas.microsoft.com/office/drawing/2014/main" id="{9235C4BC-CF8B-0BE3-9978-7A5D743F456C}"/>
                </a:ext>
              </a:extLst>
            </p:cNvPr>
            <p:cNvSpPr/>
            <p:nvPr/>
          </p:nvSpPr>
          <p:spPr>
            <a:xfrm>
              <a:off x="172462" y="3294729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9EA24B9E-56E1-838B-F572-B22893D6FC4B}"/>
                </a:ext>
              </a:extLst>
            </p:cNvPr>
            <p:cNvSpPr/>
            <p:nvPr/>
          </p:nvSpPr>
          <p:spPr>
            <a:xfrm>
              <a:off x="172462" y="3781382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95343B9-D1A1-3C98-EE48-55278D16D0E9}"/>
                </a:ext>
              </a:extLst>
            </p:cNvPr>
            <p:cNvSpPr/>
            <p:nvPr/>
          </p:nvSpPr>
          <p:spPr>
            <a:xfrm>
              <a:off x="172462" y="426803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" name="그림 8" descr="블랙, 상징, 램프, 빛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7D93485-FA19-D2AA-6BFA-9D833D2E6E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59" b="9243"/>
          <a:stretch>
            <a:fillRect/>
          </a:stretch>
        </p:blipFill>
        <p:spPr>
          <a:xfrm>
            <a:off x="109647" y="2550430"/>
            <a:ext cx="228320" cy="29337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A0858C9-FAA3-F33A-FEB1-751B1D94E721}"/>
              </a:ext>
            </a:extLst>
          </p:cNvPr>
          <p:cNvSpPr/>
          <p:nvPr/>
        </p:nvSpPr>
        <p:spPr>
          <a:xfrm>
            <a:off x="442913" y="441325"/>
            <a:ext cx="11306175" cy="615632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4CC57C1-9B2F-75D0-F535-79C9FDACD8A2}"/>
              </a:ext>
            </a:extLst>
          </p:cNvPr>
          <p:cNvGrpSpPr/>
          <p:nvPr/>
        </p:nvGrpSpPr>
        <p:grpSpPr>
          <a:xfrm>
            <a:off x="116840" y="2609126"/>
            <a:ext cx="176755" cy="1635616"/>
            <a:chOff x="116840" y="2609126"/>
            <a:chExt cx="176755" cy="1635616"/>
          </a:xfrm>
        </p:grpSpPr>
        <p:sp>
          <p:nvSpPr>
            <p:cNvPr id="96" name="다이아몬드 95">
              <a:extLst>
                <a:ext uri="{FF2B5EF4-FFF2-40B4-BE49-F238E27FC236}">
                  <a16:creationId xmlns:a16="http://schemas.microsoft.com/office/drawing/2014/main" id="{F170421B-B8E1-0466-2C92-78BEB8860B01}"/>
                </a:ext>
              </a:extLst>
            </p:cNvPr>
            <p:cNvSpPr/>
            <p:nvPr/>
          </p:nvSpPr>
          <p:spPr>
            <a:xfrm>
              <a:off x="116840" y="2609126"/>
              <a:ext cx="176755" cy="176755"/>
            </a:xfrm>
            <a:prstGeom prst="diamond">
              <a:avLst/>
            </a:prstGeom>
            <a:solidFill>
              <a:schemeClr val="accent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다이아몬드 96">
              <a:extLst>
                <a:ext uri="{FF2B5EF4-FFF2-40B4-BE49-F238E27FC236}">
                  <a16:creationId xmlns:a16="http://schemas.microsoft.com/office/drawing/2014/main" id="{A6B0C51C-ED5C-24B4-8D1F-A1295092B4E2}"/>
                </a:ext>
              </a:extLst>
            </p:cNvPr>
            <p:cNvSpPr/>
            <p:nvPr/>
          </p:nvSpPr>
          <p:spPr>
            <a:xfrm>
              <a:off x="116840" y="3092812"/>
              <a:ext cx="176755" cy="176755"/>
            </a:xfrm>
            <a:prstGeom prst="diamond">
              <a:avLst/>
            </a:prstGeom>
            <a:solidFill>
              <a:schemeClr val="accent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다이아몬드 97">
              <a:extLst>
                <a:ext uri="{FF2B5EF4-FFF2-40B4-BE49-F238E27FC236}">
                  <a16:creationId xmlns:a16="http://schemas.microsoft.com/office/drawing/2014/main" id="{8F56A6D1-5A92-ED39-25B7-90EB5BCFA253}"/>
                </a:ext>
              </a:extLst>
            </p:cNvPr>
            <p:cNvSpPr/>
            <p:nvPr/>
          </p:nvSpPr>
          <p:spPr>
            <a:xfrm>
              <a:off x="116840" y="3584301"/>
              <a:ext cx="176755" cy="176755"/>
            </a:xfrm>
            <a:prstGeom prst="diamond">
              <a:avLst/>
            </a:prstGeom>
            <a:solidFill>
              <a:schemeClr val="accent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다이아몬드 98">
              <a:extLst>
                <a:ext uri="{FF2B5EF4-FFF2-40B4-BE49-F238E27FC236}">
                  <a16:creationId xmlns:a16="http://schemas.microsoft.com/office/drawing/2014/main" id="{11D665AB-2AE5-4E26-4EAE-F1EF72669B4A}"/>
                </a:ext>
              </a:extLst>
            </p:cNvPr>
            <p:cNvSpPr/>
            <p:nvPr/>
          </p:nvSpPr>
          <p:spPr>
            <a:xfrm>
              <a:off x="116840" y="4067987"/>
              <a:ext cx="176755" cy="176755"/>
            </a:xfrm>
            <a:prstGeom prst="diamond">
              <a:avLst/>
            </a:prstGeom>
            <a:solidFill>
              <a:schemeClr val="accent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9634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인간의 얼굴, 사람, 인간의 수염, 콧수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ED66AF4-D794-B0BB-A212-9EB6BF5DCD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5075" y="-1080042"/>
            <a:ext cx="6937413" cy="429568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88C9130-440A-6587-CE4B-F4A59B991E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530" y="-126492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4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자유형: 도형 109">
            <a:extLst>
              <a:ext uri="{FF2B5EF4-FFF2-40B4-BE49-F238E27FC236}">
                <a16:creationId xmlns:a16="http://schemas.microsoft.com/office/drawing/2014/main" id="{F3033CB8-B66A-5A82-A8A4-4365905A3658}"/>
              </a:ext>
            </a:extLst>
          </p:cNvPr>
          <p:cNvSpPr/>
          <p:nvPr/>
        </p:nvSpPr>
        <p:spPr>
          <a:xfrm flipH="1" flipV="1">
            <a:off x="1612520" y="1502370"/>
            <a:ext cx="306733" cy="375880"/>
          </a:xfrm>
          <a:custGeom>
            <a:avLst/>
            <a:gdLst>
              <a:gd name="connsiteX0" fmla="*/ 306733 w 306733"/>
              <a:gd name="connsiteY0" fmla="*/ 0 h 375880"/>
              <a:gd name="connsiteX1" fmla="*/ 306733 w 306733"/>
              <a:gd name="connsiteY1" fmla="*/ 375880 h 375880"/>
              <a:gd name="connsiteX2" fmla="*/ 268512 w 306733"/>
              <a:gd name="connsiteY2" fmla="*/ 375880 h 375880"/>
              <a:gd name="connsiteX3" fmla="*/ 0 w 306733"/>
              <a:gd name="connsiteY3" fmla="*/ 129355 h 375880"/>
              <a:gd name="connsiteX4" fmla="*/ 46539 w 306733"/>
              <a:gd name="connsiteY4" fmla="*/ 88187 h 375880"/>
              <a:gd name="connsiteX5" fmla="*/ 221501 w 306733"/>
              <a:gd name="connsiteY5" fmla="*/ 8592 h 375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6733" h="375880">
                <a:moveTo>
                  <a:pt x="306733" y="0"/>
                </a:moveTo>
                <a:lnTo>
                  <a:pt x="306733" y="375880"/>
                </a:lnTo>
                <a:lnTo>
                  <a:pt x="268512" y="375880"/>
                </a:lnTo>
                <a:lnTo>
                  <a:pt x="0" y="129355"/>
                </a:lnTo>
                <a:lnTo>
                  <a:pt x="46539" y="88187"/>
                </a:lnTo>
                <a:cubicBezTo>
                  <a:pt x="97250" y="49548"/>
                  <a:pt x="156743" y="21844"/>
                  <a:pt x="221501" y="8592"/>
                </a:cubicBezTo>
                <a:close/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  <a:alpha val="24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9" name="자유형: 도형 108">
            <a:extLst>
              <a:ext uri="{FF2B5EF4-FFF2-40B4-BE49-F238E27FC236}">
                <a16:creationId xmlns:a16="http://schemas.microsoft.com/office/drawing/2014/main" id="{D9EAAFDD-9867-5A01-47BD-A3D4772A041E}"/>
              </a:ext>
            </a:extLst>
          </p:cNvPr>
          <p:cNvSpPr/>
          <p:nvPr/>
        </p:nvSpPr>
        <p:spPr>
          <a:xfrm>
            <a:off x="1305789" y="1005765"/>
            <a:ext cx="306733" cy="375880"/>
          </a:xfrm>
          <a:custGeom>
            <a:avLst/>
            <a:gdLst>
              <a:gd name="connsiteX0" fmla="*/ 306733 w 306733"/>
              <a:gd name="connsiteY0" fmla="*/ 0 h 375880"/>
              <a:gd name="connsiteX1" fmla="*/ 306733 w 306733"/>
              <a:gd name="connsiteY1" fmla="*/ 375880 h 375880"/>
              <a:gd name="connsiteX2" fmla="*/ 268512 w 306733"/>
              <a:gd name="connsiteY2" fmla="*/ 375880 h 375880"/>
              <a:gd name="connsiteX3" fmla="*/ 0 w 306733"/>
              <a:gd name="connsiteY3" fmla="*/ 129355 h 375880"/>
              <a:gd name="connsiteX4" fmla="*/ 46539 w 306733"/>
              <a:gd name="connsiteY4" fmla="*/ 88187 h 375880"/>
              <a:gd name="connsiteX5" fmla="*/ 221501 w 306733"/>
              <a:gd name="connsiteY5" fmla="*/ 8592 h 375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6733" h="375880">
                <a:moveTo>
                  <a:pt x="306733" y="0"/>
                </a:moveTo>
                <a:lnTo>
                  <a:pt x="306733" y="375880"/>
                </a:lnTo>
                <a:lnTo>
                  <a:pt x="268512" y="375880"/>
                </a:lnTo>
                <a:lnTo>
                  <a:pt x="0" y="129355"/>
                </a:lnTo>
                <a:lnTo>
                  <a:pt x="46539" y="88187"/>
                </a:lnTo>
                <a:cubicBezTo>
                  <a:pt x="97250" y="49548"/>
                  <a:pt x="156743" y="21844"/>
                  <a:pt x="221501" y="8592"/>
                </a:cubicBezTo>
                <a:close/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  <a:alpha val="24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9" name="자유형: 도형 98">
            <a:extLst>
              <a:ext uri="{FF2B5EF4-FFF2-40B4-BE49-F238E27FC236}">
                <a16:creationId xmlns:a16="http://schemas.microsoft.com/office/drawing/2014/main" id="{1A5C21AF-7EAA-9DF3-E65E-A94D2130734E}"/>
              </a:ext>
            </a:extLst>
          </p:cNvPr>
          <p:cNvSpPr/>
          <p:nvPr/>
        </p:nvSpPr>
        <p:spPr>
          <a:xfrm flipH="1" flipV="1">
            <a:off x="1106107" y="1435159"/>
            <a:ext cx="510175" cy="509701"/>
          </a:xfrm>
          <a:custGeom>
            <a:avLst/>
            <a:gdLst>
              <a:gd name="connsiteX0" fmla="*/ 474 w 510175"/>
              <a:gd name="connsiteY0" fmla="*/ 0 h 509701"/>
              <a:gd name="connsiteX1" fmla="*/ 510175 w 510175"/>
              <a:gd name="connsiteY1" fmla="*/ 509701 h 509701"/>
              <a:gd name="connsiteX2" fmla="*/ 0 w 510175"/>
              <a:gd name="connsiteY2" fmla="*/ 509701 h 509701"/>
              <a:gd name="connsiteX3" fmla="*/ 0 w 510175"/>
              <a:gd name="connsiteY3" fmla="*/ 48 h 509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175" h="509701">
                <a:moveTo>
                  <a:pt x="474" y="0"/>
                </a:moveTo>
                <a:cubicBezTo>
                  <a:pt x="281974" y="0"/>
                  <a:pt x="510175" y="228201"/>
                  <a:pt x="510175" y="509701"/>
                </a:cubicBezTo>
                <a:lnTo>
                  <a:pt x="0" y="509701"/>
                </a:lnTo>
                <a:lnTo>
                  <a:pt x="0" y="48"/>
                </a:lnTo>
                <a:close/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  <a:alpha val="24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자유형: 도형 97">
            <a:extLst>
              <a:ext uri="{FF2B5EF4-FFF2-40B4-BE49-F238E27FC236}">
                <a16:creationId xmlns:a16="http://schemas.microsoft.com/office/drawing/2014/main" id="{B8F77658-81BD-9696-E307-53B25FC361B7}"/>
              </a:ext>
            </a:extLst>
          </p:cNvPr>
          <p:cNvSpPr/>
          <p:nvPr/>
        </p:nvSpPr>
        <p:spPr>
          <a:xfrm>
            <a:off x="1614100" y="928959"/>
            <a:ext cx="510175" cy="509701"/>
          </a:xfrm>
          <a:custGeom>
            <a:avLst/>
            <a:gdLst>
              <a:gd name="connsiteX0" fmla="*/ 474 w 510175"/>
              <a:gd name="connsiteY0" fmla="*/ 0 h 509701"/>
              <a:gd name="connsiteX1" fmla="*/ 510175 w 510175"/>
              <a:gd name="connsiteY1" fmla="*/ 509701 h 509701"/>
              <a:gd name="connsiteX2" fmla="*/ 0 w 510175"/>
              <a:gd name="connsiteY2" fmla="*/ 509701 h 509701"/>
              <a:gd name="connsiteX3" fmla="*/ 0 w 510175"/>
              <a:gd name="connsiteY3" fmla="*/ 48 h 509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175" h="509701">
                <a:moveTo>
                  <a:pt x="474" y="0"/>
                </a:moveTo>
                <a:cubicBezTo>
                  <a:pt x="281974" y="0"/>
                  <a:pt x="510175" y="228201"/>
                  <a:pt x="510175" y="509701"/>
                </a:cubicBezTo>
                <a:lnTo>
                  <a:pt x="0" y="509701"/>
                </a:lnTo>
                <a:lnTo>
                  <a:pt x="0" y="48"/>
                </a:lnTo>
                <a:close/>
              </a:path>
            </a:pathLst>
          </a:custGeom>
          <a:noFill/>
          <a:ln w="3175">
            <a:solidFill>
              <a:schemeClr val="tx1">
                <a:lumMod val="75000"/>
                <a:lumOff val="25000"/>
                <a:alpha val="24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60394391-FF0F-50B1-97E0-4019BEE96D32}"/>
              </a:ext>
            </a:extLst>
          </p:cNvPr>
          <p:cNvSpPr/>
          <p:nvPr/>
        </p:nvSpPr>
        <p:spPr>
          <a:xfrm>
            <a:off x="1604203" y="932339"/>
            <a:ext cx="45719" cy="935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79F0BF98-1B41-8BF8-E6B0-DE06D722E558}"/>
              </a:ext>
            </a:extLst>
          </p:cNvPr>
          <p:cNvSpPr/>
          <p:nvPr/>
        </p:nvSpPr>
        <p:spPr>
          <a:xfrm>
            <a:off x="1104399" y="1414232"/>
            <a:ext cx="1019873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399D5E55-3AA4-DC0E-4269-57614191DD16}"/>
              </a:ext>
            </a:extLst>
          </p:cNvPr>
          <p:cNvCxnSpPr>
            <a:cxnSpLocks/>
            <a:stCxn id="52" idx="1"/>
            <a:endCxn id="37" idx="1"/>
          </p:cNvCxnSpPr>
          <p:nvPr/>
        </p:nvCxnSpPr>
        <p:spPr>
          <a:xfrm>
            <a:off x="2974026" y="1132410"/>
            <a:ext cx="45111" cy="4716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33052AF6-4669-87AF-E2B0-3E7AD4CCE738}"/>
              </a:ext>
            </a:extLst>
          </p:cNvPr>
          <p:cNvCxnSpPr>
            <a:cxnSpLocks/>
            <a:stCxn id="37" idx="5"/>
            <a:endCxn id="52" idx="5"/>
          </p:cNvCxnSpPr>
          <p:nvPr/>
        </p:nvCxnSpPr>
        <p:spPr>
          <a:xfrm>
            <a:off x="3537307" y="1697745"/>
            <a:ext cx="49217" cy="4716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타원 59">
            <a:extLst>
              <a:ext uri="{FF2B5EF4-FFF2-40B4-BE49-F238E27FC236}">
                <a16:creationId xmlns:a16="http://schemas.microsoft.com/office/drawing/2014/main" id="{488BBE5C-48EF-B5D9-B7BE-10AAE1C4CEA7}"/>
              </a:ext>
            </a:extLst>
          </p:cNvPr>
          <p:cNvSpPr/>
          <p:nvPr/>
        </p:nvSpPr>
        <p:spPr>
          <a:xfrm>
            <a:off x="2770574" y="928958"/>
            <a:ext cx="1019402" cy="1019402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  <a:alpha val="24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6BF14F6A-7BEE-79B0-11D2-6C981AC43939}"/>
              </a:ext>
            </a:extLst>
          </p:cNvPr>
          <p:cNvSpPr/>
          <p:nvPr/>
        </p:nvSpPr>
        <p:spPr>
          <a:xfrm>
            <a:off x="2847173" y="1005557"/>
            <a:ext cx="866204" cy="866204"/>
          </a:xfrm>
          <a:prstGeom prst="ellipse">
            <a:avLst/>
          </a:prstGeom>
          <a:noFill/>
          <a:ln w="3175">
            <a:solidFill>
              <a:schemeClr val="tx1">
                <a:lumMod val="75000"/>
                <a:lumOff val="25000"/>
                <a:alpha val="24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AD9A546C-E1C9-3360-2237-8FABF249FE7D}"/>
              </a:ext>
            </a:extLst>
          </p:cNvPr>
          <p:cNvCxnSpPr>
            <a:cxnSpLocks/>
            <a:stCxn id="60" idx="6"/>
            <a:endCxn id="36" idx="6"/>
          </p:cNvCxnSpPr>
          <p:nvPr/>
        </p:nvCxnSpPr>
        <p:spPr>
          <a:xfrm>
            <a:off x="3789976" y="1438659"/>
            <a:ext cx="79918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33E61E1C-A415-85AB-83AC-628B2DF9EEAB}"/>
              </a:ext>
            </a:extLst>
          </p:cNvPr>
          <p:cNvCxnSpPr>
            <a:cxnSpLocks/>
            <a:endCxn id="52" idx="0"/>
          </p:cNvCxnSpPr>
          <p:nvPr/>
        </p:nvCxnSpPr>
        <p:spPr>
          <a:xfrm flipH="1">
            <a:off x="3280275" y="934659"/>
            <a:ext cx="1" cy="7089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DEA36D24-0F29-00C9-C24D-CD12EF368882}"/>
              </a:ext>
            </a:extLst>
          </p:cNvPr>
          <p:cNvCxnSpPr>
            <a:cxnSpLocks/>
            <a:stCxn id="36" idx="2"/>
            <a:endCxn id="60" idx="2"/>
          </p:cNvCxnSpPr>
          <p:nvPr/>
        </p:nvCxnSpPr>
        <p:spPr>
          <a:xfrm flipV="1">
            <a:off x="2690656" y="1438659"/>
            <a:ext cx="79918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D40B2DE-FD5A-F315-9C93-2D499A0A78AB}"/>
              </a:ext>
            </a:extLst>
          </p:cNvPr>
          <p:cNvGrpSpPr/>
          <p:nvPr/>
        </p:nvGrpSpPr>
        <p:grpSpPr>
          <a:xfrm>
            <a:off x="2690656" y="849039"/>
            <a:ext cx="1179238" cy="1179241"/>
            <a:chOff x="7282859" y="1893407"/>
            <a:chExt cx="623099" cy="623100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15A12A41-47D9-47D8-FDBD-13028DBF0762}"/>
                </a:ext>
              </a:extLst>
            </p:cNvPr>
            <p:cNvSpPr/>
            <p:nvPr/>
          </p:nvSpPr>
          <p:spPr>
            <a:xfrm>
              <a:off x="7282859" y="1893407"/>
              <a:ext cx="623099" cy="623100"/>
            </a:xfrm>
            <a:prstGeom prst="ellipse">
              <a:avLst/>
            </a:prstGeom>
            <a:noFill/>
            <a:ln w="57150">
              <a:solidFill>
                <a:srgbClr val="DBCA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8D60D-5CAD-F4DC-F4DF-FF819B1E8B4A}"/>
                </a:ext>
              </a:extLst>
            </p:cNvPr>
            <p:cNvSpPr/>
            <p:nvPr/>
          </p:nvSpPr>
          <p:spPr>
            <a:xfrm>
              <a:off x="7399720" y="2011353"/>
              <a:ext cx="387207" cy="38720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29000">
                  <a:schemeClr val="bg1">
                    <a:lumMod val="95000"/>
                  </a:schemeClr>
                </a:gs>
                <a:gs pos="47000">
                  <a:schemeClr val="bg1">
                    <a:lumMod val="85000"/>
                  </a:schemeClr>
                </a:gs>
                <a:gs pos="61000">
                  <a:schemeClr val="bg1">
                    <a:lumMod val="75000"/>
                  </a:schemeClr>
                </a:gs>
                <a:gs pos="82000">
                  <a:schemeClr val="bg1">
                    <a:lumMod val="6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원호 30">
            <a:extLst>
              <a:ext uri="{FF2B5EF4-FFF2-40B4-BE49-F238E27FC236}">
                <a16:creationId xmlns:a16="http://schemas.microsoft.com/office/drawing/2014/main" id="{1371D032-D8C9-9810-4378-8629DD33AA63}"/>
              </a:ext>
            </a:extLst>
          </p:cNvPr>
          <p:cNvSpPr/>
          <p:nvPr/>
        </p:nvSpPr>
        <p:spPr>
          <a:xfrm rot="2224982">
            <a:off x="2916100" y="996774"/>
            <a:ext cx="812161" cy="805620"/>
          </a:xfrm>
          <a:prstGeom prst="arc">
            <a:avLst>
              <a:gd name="adj1" fmla="val 1069634"/>
              <a:gd name="adj2" fmla="val 10689937"/>
            </a:avLst>
          </a:prstGeom>
          <a:ln w="38100">
            <a:solidFill>
              <a:srgbClr val="DBCA92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원호 27">
            <a:extLst>
              <a:ext uri="{FF2B5EF4-FFF2-40B4-BE49-F238E27FC236}">
                <a16:creationId xmlns:a16="http://schemas.microsoft.com/office/drawing/2014/main" id="{D076389F-1799-1A78-E975-10C7ACEB8CF1}"/>
              </a:ext>
            </a:extLst>
          </p:cNvPr>
          <p:cNvSpPr/>
          <p:nvPr/>
        </p:nvSpPr>
        <p:spPr>
          <a:xfrm rot="16200000">
            <a:off x="2723599" y="1011227"/>
            <a:ext cx="959212" cy="866203"/>
          </a:xfrm>
          <a:prstGeom prst="arc">
            <a:avLst>
              <a:gd name="adj1" fmla="val 6641"/>
              <a:gd name="adj2" fmla="val 10753994"/>
            </a:avLst>
          </a:prstGeom>
          <a:ln w="38100">
            <a:solidFill>
              <a:srgbClr val="DBCA92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>
              <a:rot lat="300000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원호 28">
            <a:extLst>
              <a:ext uri="{FF2B5EF4-FFF2-40B4-BE49-F238E27FC236}">
                <a16:creationId xmlns:a16="http://schemas.microsoft.com/office/drawing/2014/main" id="{75AD3960-6D22-92B0-C1D6-CB753621C64B}"/>
              </a:ext>
            </a:extLst>
          </p:cNvPr>
          <p:cNvSpPr/>
          <p:nvPr/>
        </p:nvSpPr>
        <p:spPr>
          <a:xfrm>
            <a:off x="2738947" y="949484"/>
            <a:ext cx="1078552" cy="866204"/>
          </a:xfrm>
          <a:prstGeom prst="arc">
            <a:avLst>
              <a:gd name="adj1" fmla="val 21471415"/>
              <a:gd name="adj2" fmla="val 10984499"/>
            </a:avLst>
          </a:prstGeom>
          <a:ln w="38100">
            <a:solidFill>
              <a:srgbClr val="DBCA9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300000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E197CB8F-CA80-8A17-EC39-67C40F8A3262}"/>
              </a:ext>
            </a:extLst>
          </p:cNvPr>
          <p:cNvCxnSpPr>
            <a:cxnSpLocks/>
            <a:stCxn id="52" idx="4"/>
            <a:endCxn id="60" idx="4"/>
          </p:cNvCxnSpPr>
          <p:nvPr/>
        </p:nvCxnSpPr>
        <p:spPr>
          <a:xfrm>
            <a:off x="3280275" y="1871761"/>
            <a:ext cx="0" cy="7659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9649BE41-F354-9F50-F022-843D70D8E648}"/>
              </a:ext>
            </a:extLst>
          </p:cNvPr>
          <p:cNvCxnSpPr>
            <a:cxnSpLocks/>
            <a:endCxn id="90" idx="1"/>
          </p:cNvCxnSpPr>
          <p:nvPr/>
        </p:nvCxnSpPr>
        <p:spPr>
          <a:xfrm>
            <a:off x="1308324" y="1132410"/>
            <a:ext cx="45111" cy="4716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2B1FD386-28D8-2C67-0B4E-35192EB6917E}"/>
              </a:ext>
            </a:extLst>
          </p:cNvPr>
          <p:cNvCxnSpPr>
            <a:cxnSpLocks/>
            <a:stCxn id="90" idx="5"/>
          </p:cNvCxnSpPr>
          <p:nvPr/>
        </p:nvCxnSpPr>
        <p:spPr>
          <a:xfrm>
            <a:off x="1871605" y="1697745"/>
            <a:ext cx="49217" cy="4716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26C47786-5511-75F4-17B0-81388219A141}"/>
              </a:ext>
            </a:extLst>
          </p:cNvPr>
          <p:cNvCxnSpPr>
            <a:cxnSpLocks/>
            <a:endCxn id="89" idx="6"/>
          </p:cNvCxnSpPr>
          <p:nvPr/>
        </p:nvCxnSpPr>
        <p:spPr>
          <a:xfrm>
            <a:off x="2124274" y="1438659"/>
            <a:ext cx="79918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E24EE325-867F-8F82-930A-8A6567BAA0E6}"/>
              </a:ext>
            </a:extLst>
          </p:cNvPr>
          <p:cNvCxnSpPr>
            <a:cxnSpLocks/>
          </p:cNvCxnSpPr>
          <p:nvPr/>
        </p:nvCxnSpPr>
        <p:spPr>
          <a:xfrm flipH="1">
            <a:off x="1614573" y="934659"/>
            <a:ext cx="1" cy="7089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645A5DD2-C386-2627-7AE4-465C9A70D126}"/>
              </a:ext>
            </a:extLst>
          </p:cNvPr>
          <p:cNvCxnSpPr>
            <a:cxnSpLocks/>
            <a:stCxn id="89" idx="2"/>
          </p:cNvCxnSpPr>
          <p:nvPr/>
        </p:nvCxnSpPr>
        <p:spPr>
          <a:xfrm flipV="1">
            <a:off x="1024954" y="1438659"/>
            <a:ext cx="79918" cy="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0334A971-7853-7945-42B6-FC790CD247B6}"/>
              </a:ext>
            </a:extLst>
          </p:cNvPr>
          <p:cNvGrpSpPr/>
          <p:nvPr/>
        </p:nvGrpSpPr>
        <p:grpSpPr>
          <a:xfrm>
            <a:off x="1024954" y="849039"/>
            <a:ext cx="1179238" cy="1179241"/>
            <a:chOff x="7282859" y="1893407"/>
            <a:chExt cx="623099" cy="623100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90626A42-CA10-66BF-A051-1017841D70B7}"/>
                </a:ext>
              </a:extLst>
            </p:cNvPr>
            <p:cNvSpPr/>
            <p:nvPr/>
          </p:nvSpPr>
          <p:spPr>
            <a:xfrm>
              <a:off x="7282859" y="1893407"/>
              <a:ext cx="623099" cy="623100"/>
            </a:xfrm>
            <a:prstGeom prst="ellipse">
              <a:avLst/>
            </a:prstGeom>
            <a:noFill/>
            <a:ln w="57150">
              <a:solidFill>
                <a:srgbClr val="DBCA9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C8D2E46F-06F4-E518-AC1A-54083C5CF312}"/>
                </a:ext>
              </a:extLst>
            </p:cNvPr>
            <p:cNvSpPr/>
            <p:nvPr/>
          </p:nvSpPr>
          <p:spPr>
            <a:xfrm>
              <a:off x="7399720" y="2011353"/>
              <a:ext cx="387207" cy="38720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29000">
                  <a:schemeClr val="bg1">
                    <a:lumMod val="95000"/>
                  </a:schemeClr>
                </a:gs>
                <a:gs pos="47000">
                  <a:schemeClr val="bg1">
                    <a:lumMod val="85000"/>
                  </a:schemeClr>
                </a:gs>
                <a:gs pos="61000">
                  <a:schemeClr val="bg1">
                    <a:lumMod val="75000"/>
                  </a:schemeClr>
                </a:gs>
                <a:gs pos="82000">
                  <a:schemeClr val="bg1">
                    <a:lumMod val="6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1" name="원호 90">
            <a:extLst>
              <a:ext uri="{FF2B5EF4-FFF2-40B4-BE49-F238E27FC236}">
                <a16:creationId xmlns:a16="http://schemas.microsoft.com/office/drawing/2014/main" id="{7B9E0753-C77E-D383-98ED-95E3B7FF605E}"/>
              </a:ext>
            </a:extLst>
          </p:cNvPr>
          <p:cNvSpPr/>
          <p:nvPr/>
        </p:nvSpPr>
        <p:spPr>
          <a:xfrm rot="2224982">
            <a:off x="1250398" y="996774"/>
            <a:ext cx="812161" cy="805620"/>
          </a:xfrm>
          <a:prstGeom prst="arc">
            <a:avLst>
              <a:gd name="adj1" fmla="val 1069634"/>
              <a:gd name="adj2" fmla="val 10689937"/>
            </a:avLst>
          </a:prstGeom>
          <a:ln w="38100">
            <a:solidFill>
              <a:srgbClr val="DBCA92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원호 91">
            <a:extLst>
              <a:ext uri="{FF2B5EF4-FFF2-40B4-BE49-F238E27FC236}">
                <a16:creationId xmlns:a16="http://schemas.microsoft.com/office/drawing/2014/main" id="{4763B611-2700-F12E-65BE-9C33ED2D1FFA}"/>
              </a:ext>
            </a:extLst>
          </p:cNvPr>
          <p:cNvSpPr/>
          <p:nvPr/>
        </p:nvSpPr>
        <p:spPr>
          <a:xfrm rot="16200000">
            <a:off x="1057897" y="1011227"/>
            <a:ext cx="959212" cy="866203"/>
          </a:xfrm>
          <a:prstGeom prst="arc">
            <a:avLst>
              <a:gd name="adj1" fmla="val 6641"/>
              <a:gd name="adj2" fmla="val 10753994"/>
            </a:avLst>
          </a:prstGeom>
          <a:ln w="38100">
            <a:solidFill>
              <a:srgbClr val="DBCA92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>
              <a:rot lat="300000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원호 92">
            <a:extLst>
              <a:ext uri="{FF2B5EF4-FFF2-40B4-BE49-F238E27FC236}">
                <a16:creationId xmlns:a16="http://schemas.microsoft.com/office/drawing/2014/main" id="{9787D4A0-109E-6392-DB27-78C1B01CC5D8}"/>
              </a:ext>
            </a:extLst>
          </p:cNvPr>
          <p:cNvSpPr/>
          <p:nvPr/>
        </p:nvSpPr>
        <p:spPr>
          <a:xfrm>
            <a:off x="1073245" y="949484"/>
            <a:ext cx="1078552" cy="866204"/>
          </a:xfrm>
          <a:prstGeom prst="arc">
            <a:avLst>
              <a:gd name="adj1" fmla="val 21471415"/>
              <a:gd name="adj2" fmla="val 10984499"/>
            </a:avLst>
          </a:prstGeom>
          <a:ln w="38100">
            <a:solidFill>
              <a:srgbClr val="DBCA9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300000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3C0CCA54-3446-2614-826C-A42272C265E4}"/>
              </a:ext>
            </a:extLst>
          </p:cNvPr>
          <p:cNvCxnSpPr>
            <a:cxnSpLocks/>
          </p:cNvCxnSpPr>
          <p:nvPr/>
        </p:nvCxnSpPr>
        <p:spPr>
          <a:xfrm>
            <a:off x="1614573" y="1871761"/>
            <a:ext cx="0" cy="76599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7272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금속, 황동, 시계, 청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8CF7B46-1A1C-6B04-5A0D-8D271EA224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05"/>
          <a:stretch>
            <a:fillRect/>
          </a:stretch>
        </p:blipFill>
        <p:spPr>
          <a:xfrm>
            <a:off x="9487527" y="1768883"/>
            <a:ext cx="1213688" cy="1350922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B250ABCA-F838-4E10-AFDA-7D8B3A9BFB31}"/>
              </a:ext>
            </a:extLst>
          </p:cNvPr>
          <p:cNvSpPr/>
          <p:nvPr/>
        </p:nvSpPr>
        <p:spPr>
          <a:xfrm>
            <a:off x="8687718" y="2391963"/>
            <a:ext cx="299207" cy="158427"/>
          </a:xfrm>
          <a:prstGeom prst="rightArrow">
            <a:avLst/>
          </a:prstGeom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시계, 병, 정물 사진, 손목시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D2C1B14-7BAC-E184-BCA3-103A5F0C26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9713" y="1798337"/>
            <a:ext cx="845135" cy="112222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6BB8F37-1E7E-A803-F73D-A2659AE2EEAB}"/>
              </a:ext>
            </a:extLst>
          </p:cNvPr>
          <p:cNvSpPr txBox="1"/>
          <p:nvPr/>
        </p:nvSpPr>
        <p:spPr>
          <a:xfrm>
            <a:off x="9409889" y="3175015"/>
            <a:ext cx="1368965" cy="1449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sz="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성반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(Astrolabe) : 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천문 관측 도구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87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</TotalTime>
  <Words>8</Words>
  <Application>Microsoft Office PowerPoint</Application>
  <PresentationFormat>와이드스크린</PresentationFormat>
  <Paragraphs>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18</cp:revision>
  <dcterms:created xsi:type="dcterms:W3CDTF">2025-10-31T09:45:18Z</dcterms:created>
  <dcterms:modified xsi:type="dcterms:W3CDTF">2025-11-04T12:26:15Z</dcterms:modified>
</cp:coreProperties>
</file>

<file path=docProps/thumbnail.jpeg>
</file>